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370" y="-1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8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1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45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10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4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86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1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4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29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23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3.png"/><Relationship Id="rId7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0.png"/><Relationship Id="rId10" Type="http://schemas.openxmlformats.org/officeDocument/2006/relationships/image" Target="../media/image91.png"/><Relationship Id="rId4" Type="http://schemas.openxmlformats.org/officeDocument/2006/relationships/image" Target="../media/image82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3.png"/><Relationship Id="rId7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.png"/><Relationship Id="rId7" Type="http://schemas.openxmlformats.org/officeDocument/2006/relationships/image" Target="../media/image10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13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3506" y="1618433"/>
            <a:ext cx="8153495" cy="1000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92325" y="6523950"/>
            <a:ext cx="2179645" cy="1686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2954" y="7813461"/>
            <a:ext cx="2775462" cy="42400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666" y="2246981"/>
            <a:ext cx="15904333" cy="4399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6265" y="2327474"/>
            <a:ext cx="7931933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2416340"/>
            <a:ext cx="6171429" cy="3288214"/>
            <a:chOff x="826577" y="2416340"/>
            <a:chExt cx="6171429" cy="3288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2416340"/>
              <a:ext cx="6171429" cy="3288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6104555"/>
            <a:ext cx="6171429" cy="3198302"/>
            <a:chOff x="826577" y="6104555"/>
            <a:chExt cx="6171429" cy="3198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104555"/>
              <a:ext cx="6171429" cy="3198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6850" y="3806346"/>
            <a:ext cx="6517170" cy="16015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6850" y="5659974"/>
            <a:ext cx="6639350" cy="16015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6850" y="7659127"/>
            <a:ext cx="6468465" cy="1100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484" y="5659977"/>
            <a:ext cx="3901512" cy="5631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6679" y="9258279"/>
            <a:ext cx="3244903" cy="563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35030"/>
            <a:ext cx="3159251" cy="7598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279" y="4040874"/>
            <a:ext cx="6808141" cy="16015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365" y="7242317"/>
            <a:ext cx="5905989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517" y="3268687"/>
            <a:ext cx="7183702" cy="3466262"/>
            <a:chOff x="421517" y="3268687"/>
            <a:chExt cx="7183702" cy="3466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517" y="3268687"/>
              <a:ext cx="7183702" cy="3466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516564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4704" y="8492057"/>
            <a:ext cx="12891665" cy="5951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1006" y="2096163"/>
            <a:ext cx="13863775" cy="6178045"/>
            <a:chOff x="1811006" y="2096163"/>
            <a:chExt cx="13863775" cy="61780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006" y="2096163"/>
              <a:ext cx="13863775" cy="6178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489" y="9397327"/>
            <a:ext cx="2781703" cy="5260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7839" y="2418273"/>
            <a:ext cx="7696485" cy="1101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8791" y="4164693"/>
            <a:ext cx="6604884" cy="16386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9375" y="6351481"/>
            <a:ext cx="6783884" cy="2139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5508" y="1927839"/>
            <a:ext cx="6080015" cy="3500409"/>
            <a:chOff x="1385508" y="1927839"/>
            <a:chExt cx="6080015" cy="3500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508" y="1927839"/>
              <a:ext cx="6080015" cy="3500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642" y="5382971"/>
            <a:ext cx="6171429" cy="4058937"/>
            <a:chOff x="1201642" y="5382971"/>
            <a:chExt cx="6171429" cy="4058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42" y="5382971"/>
              <a:ext cx="6171429" cy="4058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138259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1665" y="2249820"/>
            <a:ext cx="7696495" cy="1101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1039" y="940840"/>
            <a:ext cx="6383404" cy="6827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3849647"/>
            <a:ext cx="6707141" cy="21392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6041272"/>
            <a:ext cx="6171429" cy="3477879"/>
            <a:chOff x="826577" y="6041272"/>
            <a:chExt cx="6171429" cy="3477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6041272"/>
              <a:ext cx="6171429" cy="34778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27" y="9580374"/>
            <a:ext cx="5605674" cy="5631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9439" y="6530031"/>
            <a:ext cx="6715855" cy="21392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25" y="1674408"/>
            <a:ext cx="6171429" cy="44253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8279" y="3693779"/>
            <a:ext cx="8285255" cy="27497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7800" y="2227800"/>
            <a:ext cx="6776647" cy="10978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8279" y="6871641"/>
            <a:ext cx="8027398" cy="16386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491" y="9195131"/>
            <a:ext cx="2780541" cy="51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1642" y="1618323"/>
            <a:ext cx="6171429" cy="4484429"/>
            <a:chOff x="1201642" y="1618323"/>
            <a:chExt cx="6171429" cy="4484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642" y="1618323"/>
              <a:ext cx="6171429" cy="448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547" y="6347865"/>
            <a:ext cx="6171429" cy="2642771"/>
            <a:chOff x="1163547" y="6347865"/>
            <a:chExt cx="6171429" cy="26427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547" y="6347865"/>
              <a:ext cx="6171429" cy="2642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2510152"/>
            <a:ext cx="8296627" cy="2139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9708" y="4742631"/>
            <a:ext cx="8270912" cy="21763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3298" y="8826435"/>
            <a:ext cx="3176817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5451" y="2052695"/>
            <a:ext cx="6171429" cy="2221714"/>
            <a:chOff x="1125451" y="2052695"/>
            <a:chExt cx="6171429" cy="2221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451" y="2052695"/>
              <a:ext cx="6171429" cy="2221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3288" y="4526537"/>
            <a:ext cx="8630813" cy="3838502"/>
            <a:chOff x="-123288" y="4526537"/>
            <a:chExt cx="8630813" cy="3838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3288" y="4526537"/>
              <a:ext cx="8630813" cy="3838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184" y="7391168"/>
            <a:ext cx="8193779" cy="16015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9708" y="3738727"/>
            <a:ext cx="8158484" cy="11337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8755" y="6479336"/>
            <a:ext cx="7761684" cy="1092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4727" y="8872674"/>
            <a:ext cx="2653541" cy="563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374" y="8019736"/>
            <a:ext cx="8192150" cy="11337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3525" y="4812287"/>
            <a:ext cx="8054520" cy="1036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87" y="2081314"/>
            <a:ext cx="7804285" cy="2468095"/>
            <a:chOff x="350387" y="2081314"/>
            <a:chExt cx="7804285" cy="246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387" y="2081314"/>
              <a:ext cx="7804285" cy="24680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9708" y="2036736"/>
            <a:ext cx="8140322" cy="1100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6312" y="4828969"/>
            <a:ext cx="7412435" cy="3893977"/>
            <a:chOff x="546312" y="4828969"/>
            <a:chExt cx="7412435" cy="3893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12" y="4828969"/>
              <a:ext cx="7412435" cy="3893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8789" y="7765602"/>
            <a:ext cx="3723655" cy="526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0757" y="2678341"/>
            <a:ext cx="5836852" cy="4666230"/>
            <a:chOff x="720757" y="2678341"/>
            <a:chExt cx="5836852" cy="4666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7" y="2678341"/>
              <a:ext cx="5836852" cy="4666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3367" y="4635734"/>
            <a:ext cx="10378849" cy="1564510"/>
            <a:chOff x="7083367" y="4635734"/>
            <a:chExt cx="10378849" cy="1564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3367" y="4635734"/>
              <a:ext cx="10378849" cy="1564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170672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8393" y="7950403"/>
            <a:ext cx="3710655" cy="53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0265" y="3059116"/>
            <a:ext cx="10358777" cy="1445719"/>
            <a:chOff x="3750265" y="3059116"/>
            <a:chExt cx="10358777" cy="14457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0265" y="3059116"/>
              <a:ext cx="10358777" cy="1445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0265" y="5777778"/>
            <a:ext cx="10358777" cy="1561485"/>
            <a:chOff x="3750265" y="5777778"/>
            <a:chExt cx="10358777" cy="1561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265" y="5777778"/>
              <a:ext cx="10358777" cy="1561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899345" cy="8692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17" y="3377639"/>
            <a:ext cx="4111789" cy="7656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2299" y="3503250"/>
            <a:ext cx="3610819" cy="5699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17" y="4500457"/>
            <a:ext cx="4508608" cy="765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2298" y="4602136"/>
            <a:ext cx="2943324" cy="638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295" y="5560358"/>
            <a:ext cx="3542742" cy="8057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2299" y="5662622"/>
            <a:ext cx="5633828" cy="560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3674" y="2785819"/>
            <a:ext cx="3973396" cy="5707638"/>
            <a:chOff x="13593674" y="2785819"/>
            <a:chExt cx="3973396" cy="5707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3674" y="2785819"/>
              <a:ext cx="3973396" cy="5707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295" y="7750782"/>
            <a:ext cx="3699038" cy="8057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1669" y="7861220"/>
            <a:ext cx="2473209" cy="5616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298" y="6656879"/>
            <a:ext cx="2294790" cy="795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1669" y="6764021"/>
            <a:ext cx="2501752" cy="5600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3323126" cy="90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41383"/>
            <a:ext cx="2818946" cy="6821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41" y="4247757"/>
            <a:ext cx="6725436" cy="1601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818" y="5792745"/>
            <a:ext cx="4478650" cy="3734548"/>
            <a:chOff x="184818" y="5792745"/>
            <a:chExt cx="4478650" cy="3734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818" y="5792745"/>
              <a:ext cx="4478650" cy="37345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0565" y="9507422"/>
            <a:ext cx="4725274" cy="5260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5041" y="6038584"/>
            <a:ext cx="6690512" cy="1100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18" y="2045016"/>
            <a:ext cx="5335744" cy="3741429"/>
            <a:chOff x="184818" y="2045016"/>
            <a:chExt cx="5335744" cy="374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18" y="2045016"/>
              <a:ext cx="5335744" cy="374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1514" y="2045016"/>
            <a:ext cx="3641343" cy="3741429"/>
            <a:chOff x="5501514" y="2045016"/>
            <a:chExt cx="3641343" cy="374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1514" y="2045016"/>
              <a:ext cx="3641343" cy="374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3468" y="5786444"/>
            <a:ext cx="3876469" cy="3740849"/>
            <a:chOff x="4663468" y="5786444"/>
            <a:chExt cx="3876469" cy="3740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3468" y="5786444"/>
              <a:ext cx="3876469" cy="3740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2349916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40" y="941383"/>
            <a:ext cx="2002689" cy="6821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7010" y="7186734"/>
            <a:ext cx="6760293" cy="1100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2898" y="3016765"/>
            <a:ext cx="6171429" cy="993611"/>
            <a:chOff x="1542898" y="3016765"/>
            <a:chExt cx="6171429" cy="993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2898" y="3016765"/>
              <a:ext cx="6171429" cy="993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0911" y="2331073"/>
            <a:ext cx="7557649" cy="4084969"/>
            <a:chOff x="9180911" y="2331073"/>
            <a:chExt cx="7557649" cy="40849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0911" y="2331073"/>
              <a:ext cx="7557649" cy="4084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2898" y="5624483"/>
            <a:ext cx="6171429" cy="3213659"/>
            <a:chOff x="1542898" y="5624483"/>
            <a:chExt cx="6171429" cy="3213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898" y="5624483"/>
              <a:ext cx="6171429" cy="3213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2378488" cy="896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71243" y="3462596"/>
            <a:ext cx="1905102" cy="7287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8836" y="4411293"/>
            <a:ext cx="2517372" cy="5621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726" y="3462596"/>
            <a:ext cx="2285816" cy="7287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8165" y="4411293"/>
            <a:ext cx="4092877" cy="1131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8839" y="5688835"/>
            <a:ext cx="3462258" cy="10524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8839" y="7423521"/>
            <a:ext cx="1763458" cy="594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8318" y="5726931"/>
            <a:ext cx="4754553" cy="5621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68318" y="7461616"/>
            <a:ext cx="4469391" cy="5621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1533" y="5706454"/>
            <a:ext cx="4398998" cy="35714"/>
            <a:chOff x="6541533" y="5706454"/>
            <a:chExt cx="4398998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541533" y="5706454"/>
              <a:ext cx="4398998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00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3791"/>
            <a:ext cx="963554" cy="867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41373"/>
            <a:ext cx="2318252" cy="7113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321" y="7106573"/>
            <a:ext cx="4143674" cy="2749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3085" y="2549540"/>
            <a:ext cx="3776490" cy="4139977"/>
            <a:chOff x="763085" y="2549540"/>
            <a:chExt cx="3776490" cy="4139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085" y="2549540"/>
              <a:ext cx="3776490" cy="4139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7083" y="1945540"/>
            <a:ext cx="5009352" cy="5009352"/>
            <a:chOff x="6517083" y="1945540"/>
            <a:chExt cx="5009352" cy="5009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083" y="1945540"/>
              <a:ext cx="5009352" cy="50093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3032" y="7106573"/>
            <a:ext cx="4081808" cy="26769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80074" y="3386819"/>
            <a:ext cx="5587102" cy="2465420"/>
            <a:chOff x="12280074" y="3386819"/>
            <a:chExt cx="5587102" cy="24654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0074" y="3386819"/>
              <a:ext cx="5587102" cy="24654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30067" y="6592420"/>
            <a:ext cx="5510731" cy="38270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83257" y="4700261"/>
            <a:ext cx="6360436" cy="3660420"/>
            <a:chOff x="9883257" y="4700261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3257" y="4700261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4685" y="4700261"/>
            <a:ext cx="6360436" cy="3660420"/>
            <a:chOff x="1344685" y="4700261"/>
            <a:chExt cx="6360436" cy="36604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685" y="4700261"/>
              <a:ext cx="6360436" cy="36604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3642" y="3456273"/>
            <a:ext cx="1163252" cy="673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4338" y="3456273"/>
            <a:ext cx="2236699" cy="6732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7761" y="2168475"/>
            <a:ext cx="9232347" cy="682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5"/>
            <a:ext cx="4039583" cy="900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7335" y="936975"/>
            <a:ext cx="4097661" cy="68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1642" y="4289930"/>
            <a:ext cx="6360436" cy="3660420"/>
            <a:chOff x="1201642" y="4289930"/>
            <a:chExt cx="6360436" cy="3660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642" y="4289930"/>
              <a:ext cx="6360436" cy="3660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7722" y="3317125"/>
            <a:ext cx="1163252" cy="673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82848" y="5064748"/>
            <a:ext cx="2002823" cy="1716967"/>
            <a:chOff x="8182848" y="5064748"/>
            <a:chExt cx="2002823" cy="1716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848" y="5064748"/>
              <a:ext cx="2002823" cy="17169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860" y="4289930"/>
            <a:ext cx="6171429" cy="3808373"/>
            <a:chOff x="10888860" y="4289930"/>
            <a:chExt cx="6171429" cy="3808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8860" y="4289930"/>
              <a:ext cx="6171429" cy="38083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946" y="8189115"/>
            <a:ext cx="5338614" cy="1128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6511393"/>
            <a:ext cx="4696008" cy="26769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2330869" cy="895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70" y="3935867"/>
            <a:ext cx="3895394" cy="2819160"/>
            <a:chOff x="148270" y="3935867"/>
            <a:chExt cx="3895394" cy="2819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70" y="3935867"/>
              <a:ext cx="3895394" cy="2819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38" y="4306448"/>
            <a:ext cx="3340694" cy="35714"/>
            <a:chOff x="813638" y="4306448"/>
            <a:chExt cx="3340694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13638" y="4306448"/>
              <a:ext cx="334069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1250" y="5923267"/>
            <a:ext cx="916417" cy="916417"/>
            <a:chOff x="1701250" y="5923267"/>
            <a:chExt cx="916417" cy="916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1250" y="5923267"/>
              <a:ext cx="916417" cy="916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9071" y="2507010"/>
            <a:ext cx="1466830" cy="35714"/>
            <a:chOff x="2439071" y="2507010"/>
            <a:chExt cx="1466830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60000">
              <a:off x="2439071" y="2507010"/>
              <a:ext cx="146683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3199" y="1839511"/>
            <a:ext cx="12733056" cy="6268069"/>
            <a:chOff x="3853199" y="1839511"/>
            <a:chExt cx="12733056" cy="62680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3199" y="1839511"/>
              <a:ext cx="12733056" cy="62680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7890" y="2509400"/>
            <a:ext cx="2301899" cy="1943407"/>
            <a:chOff x="4977890" y="2509400"/>
            <a:chExt cx="2301899" cy="19434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7890" y="2509400"/>
              <a:ext cx="2301899" cy="1943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9530" y="5586274"/>
            <a:ext cx="2280735" cy="1512636"/>
            <a:chOff x="4989530" y="5586274"/>
            <a:chExt cx="2280735" cy="15126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9530" y="5586274"/>
              <a:ext cx="2280735" cy="15126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2635" y="5001683"/>
            <a:ext cx="1133467" cy="35714"/>
            <a:chOff x="5562635" y="5001683"/>
            <a:chExt cx="1133467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562635" y="5001683"/>
              <a:ext cx="113346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68794" y="2524311"/>
            <a:ext cx="2279922" cy="1928496"/>
            <a:chOff x="8868794" y="2524311"/>
            <a:chExt cx="2279922" cy="1928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8794" y="2524311"/>
              <a:ext cx="2279922" cy="1928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70265" y="3044712"/>
            <a:ext cx="1208053" cy="891156"/>
            <a:chOff x="7470265" y="3044712"/>
            <a:chExt cx="1208053" cy="8911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70265" y="3044712"/>
              <a:ext cx="1208053" cy="8911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7680" y="5036024"/>
            <a:ext cx="1202149" cy="35714"/>
            <a:chOff x="9407680" y="5036024"/>
            <a:chExt cx="1202149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407680" y="5036024"/>
              <a:ext cx="120214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79803" y="5338544"/>
            <a:ext cx="2846134" cy="1923440"/>
            <a:chOff x="12479803" y="5338544"/>
            <a:chExt cx="2846134" cy="19234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79803" y="5338544"/>
              <a:ext cx="2846134" cy="19234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23330" y="2539663"/>
            <a:ext cx="2340032" cy="1967537"/>
            <a:chOff x="12723330" y="2539663"/>
            <a:chExt cx="2340032" cy="1967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23330" y="2539663"/>
              <a:ext cx="2340032" cy="1967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82409" y="4905015"/>
            <a:ext cx="831398" cy="35714"/>
            <a:chOff x="13482409" y="4905015"/>
            <a:chExt cx="831398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60000">
              <a:off x="13482409" y="4905015"/>
              <a:ext cx="831398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71750" y="3035526"/>
            <a:ext cx="1208053" cy="891156"/>
            <a:chOff x="11271750" y="3035526"/>
            <a:chExt cx="1208053" cy="8911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1750" y="3035526"/>
              <a:ext cx="1208053" cy="89115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612" y="7054412"/>
            <a:ext cx="1648106" cy="52517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1788" y="7157674"/>
            <a:ext cx="1921048" cy="52516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98359" y="7205950"/>
            <a:ext cx="1724296" cy="5621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6215" y="7262440"/>
            <a:ext cx="1365734" cy="5156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17881" y="5301587"/>
            <a:ext cx="4181747" cy="1978489"/>
            <a:chOff x="7917881" y="5301587"/>
            <a:chExt cx="4181747" cy="19784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7881" y="5301587"/>
              <a:ext cx="4181747" cy="1978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29846"/>
            <a:ext cx="990336" cy="8718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039" y="921468"/>
            <a:ext cx="2314937" cy="702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632" y="3422558"/>
            <a:ext cx="4734701" cy="3731150"/>
            <a:chOff x="11768632" y="3422558"/>
            <a:chExt cx="4734701" cy="3731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8632" y="3422558"/>
              <a:ext cx="4734701" cy="37311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960" y="7596217"/>
            <a:ext cx="8584531" cy="1672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946" y="3422558"/>
            <a:ext cx="4754071" cy="3440599"/>
            <a:chOff x="992946" y="3422558"/>
            <a:chExt cx="4754071" cy="3440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946" y="3422558"/>
              <a:ext cx="4754071" cy="3440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0188" y="3422558"/>
            <a:ext cx="5314221" cy="3539271"/>
            <a:chOff x="5470188" y="3422558"/>
            <a:chExt cx="5314221" cy="3539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0188" y="3422558"/>
              <a:ext cx="5314221" cy="35392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4089" y="7596217"/>
            <a:ext cx="5395103" cy="2211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11690480" cy="10378378"/>
            <a:chOff x="6633329" y="-46332"/>
            <a:chExt cx="11690480" cy="1037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329" y="-46332"/>
              <a:ext cx="11690480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869708"/>
            <a:ext cx="4683579" cy="32146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502" y="1929963"/>
            <a:ext cx="4805616" cy="1391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90092" y="2266533"/>
            <a:ext cx="5452680" cy="4840689"/>
            <a:chOff x="6390092" y="2266533"/>
            <a:chExt cx="5452680" cy="48406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0092" y="2266533"/>
              <a:ext cx="5452680" cy="4840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09" y="4627060"/>
            <a:ext cx="4694255" cy="16015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5236" y="487235"/>
            <a:ext cx="420615" cy="2520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2772" y="2266533"/>
            <a:ext cx="5452680" cy="4840689"/>
            <a:chOff x="11842772" y="2266533"/>
            <a:chExt cx="5452680" cy="48406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2772" y="2266533"/>
              <a:ext cx="5452680" cy="4840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Ceo</cp:lastModifiedBy>
  <cp:revision>2</cp:revision>
  <dcterms:created xsi:type="dcterms:W3CDTF">2022-12-13T10:53:21Z</dcterms:created>
  <dcterms:modified xsi:type="dcterms:W3CDTF">2022-12-13T01:56:33Z</dcterms:modified>
</cp:coreProperties>
</file>